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1410F-1830-4479-B015-3BCF644F8C80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E6FB26-D384-448B-A6EF-C171D335E5F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В.П.Катаев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7867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78674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858180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85818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78674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715304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ac/001509c3-fbcd1060/img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64386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В.П.Катаев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В.П.Катаев</dc:title>
  <dc:creator>Библиотека</dc:creator>
  <cp:lastModifiedBy>Библиотека</cp:lastModifiedBy>
  <cp:revision>1</cp:revision>
  <dcterms:created xsi:type="dcterms:W3CDTF">2020-03-02T06:11:22Z</dcterms:created>
  <dcterms:modified xsi:type="dcterms:W3CDTF">2020-03-02T06:23:17Z</dcterms:modified>
</cp:coreProperties>
</file>