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6896A4-2E25-46A1-91F8-4B710BB0EAB4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69DD1C-EA67-4F11-860E-AEAEEFA83A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iming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4800" smtClean="0"/>
              <a:t>Правила безопасности</a:t>
            </a:r>
            <a:br>
              <a:rPr lang="ru-RU" sz="4800" smtClean="0"/>
            </a:br>
            <a:r>
              <a:rPr lang="ru-RU" sz="4800" smtClean="0"/>
              <a:t>ДОМА</a:t>
            </a:r>
            <a:endParaRPr lang="ru-RU" sz="4800"/>
          </a:p>
        </p:txBody>
      </p:sp>
      <p:pic>
        <p:nvPicPr>
          <p:cNvPr id="1026" name="Picture 2" descr="C:\Users\user\Videos\Desktop\ОБЖ дома\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2038226" cy="42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Videos\Desktop\ОБЖ дома\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060" y="1311710"/>
            <a:ext cx="2948092" cy="435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Videos\Desktop\ОБЖ дома\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824699"/>
            <a:ext cx="3294112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9576"/>
      </p:ext>
    </p:extLst>
  </p:cSld>
  <p:clrMapOvr>
    <a:masterClrMapping/>
  </p:clrMapOvr>
  <p:transition spd="slow">
    <p:wip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C:\Users\user\Videos\Desktop\ОБЖ дома\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00111"/>
            <a:ext cx="8064896" cy="49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играйте острыми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Вилками , ножами.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такой «игрушкою» 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и поранить.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0830" y="304434"/>
            <a:ext cx="1417340" cy="13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83877"/>
      </p:ext>
    </p:extLst>
  </p:cSld>
  <p:clrMapOvr>
    <a:masterClrMapping/>
  </p:clrMapOvr>
  <p:transition spd="slow">
    <p:wip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 descr="C:\Users\user\Videos\Desktop\ОБЖ дома\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53285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908720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,дружок,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запомнить должен: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с розеткой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ОСТОРОЖЕН!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ней не должен 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ты играть,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Шпильку, гвоздь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туда совать-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кончится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бедой: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 в розетке 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очень злой!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602" y="4797152"/>
            <a:ext cx="1741766" cy="16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95742"/>
      </p:ext>
    </p:extLst>
  </p:cSld>
  <p:clrMapOvr>
    <a:masterClrMapping/>
  </p:clrMapOvr>
  <p:transition spd="slow">
    <p:wip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 descr="C:\Users\user\Videos\Desktop\ОБЖ дома\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46085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268760"/>
            <a:ext cx="4076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балконе – так и знай! – 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на стулья не вставай,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перила не взбирайся,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 не перегибайся – 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может быть опасно: 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Падать  сверху  так  ужасно!!!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5157192"/>
            <a:ext cx="1633364" cy="12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36430"/>
      </p:ext>
    </p:extLst>
  </p:cSld>
  <p:clrMapOvr>
    <a:masterClrMapping/>
  </p:clrMapOvr>
  <p:transition spd="slow">
    <p:wip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C:\Users\user\Videos\Desktop\ОБЖ дома\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00200"/>
            <a:ext cx="8136904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4485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 тюбиков и  баночек 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 шкафах у наших  мамочек.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бытовая химия –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ОТРАВА очень  сильная!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783" y="219135"/>
            <a:ext cx="1417340" cy="13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50290"/>
      </p:ext>
    </p:extLst>
  </p:cSld>
  <p:clrMapOvr>
    <a:masterClrMapping/>
  </p:clrMapOvr>
  <p:transition spd="slow">
    <p:wip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C:\Users\user\Videos\Desktop\ОБЖ дома\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00111"/>
            <a:ext cx="7992888" cy="4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37994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Дверь  входную  осторожно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 закрывать;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иначе, друг мой, можно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Пальцы там прижать…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04664"/>
            <a:ext cx="1561356" cy="12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59792"/>
      </p:ext>
    </p:extLst>
  </p:cSld>
  <p:clrMapOvr>
    <a:masterClrMapping/>
  </p:clrMapOvr>
  <p:transition spd="slow">
    <p:wip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 А П О М Н И !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 marL="0" indent="0">
              <a:buNone/>
            </a:pPr>
            <a:r>
              <a:rPr lang="ru-RU" smtClean="0"/>
              <a:t>          </a:t>
            </a: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правила все эти</a:t>
            </a:r>
          </a:p>
          <a:p>
            <a:pPr marL="0" indent="0">
              <a:buNone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Ты будешь  соблюдать,</a:t>
            </a:r>
          </a:p>
          <a:p>
            <a:pPr marL="0" indent="0">
              <a:buNone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То жизни и здоровью </a:t>
            </a:r>
          </a:p>
          <a:p>
            <a:pPr marL="0" indent="0">
              <a:buNone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Ничто не будет угрожать!</a:t>
            </a:r>
            <a:endParaRPr lang="ru-RU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503299"/>
      </p:ext>
    </p:extLst>
  </p:cSld>
  <p:clrMapOvr>
    <a:masterClrMapping/>
  </p:clrMapOvr>
  <p:transition spd="slow">
    <p:wip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user\Videos\Desktop\ОБЖ дома\0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2" y="2016135"/>
            <a:ext cx="8280920" cy="47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69269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, вам твердят не зря: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со спичками  НЕЛЬЗЯ!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  опасен, к сожаленью,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всех людей  без исключенья!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Videos\Desktop\23605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843" y="260648"/>
            <a:ext cx="298957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93803"/>
      </p:ext>
    </p:extLst>
  </p:cSld>
  <p:clrMapOvr>
    <a:masterClrMapping/>
  </p:clrMapOvr>
  <p:transition spd="slow">
    <p:wip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user\Videos\Desktop\ОБЖ дома\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25581"/>
            <a:ext cx="7920880" cy="51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0466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Пилюли и таблетки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Тайком глотать НЕЛЬЗЯ!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их без причины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 вам , друзья!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Videos\Desktop\1328896050_lechenie-zabolevaniy-prirodnymi-antibiotikam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16633"/>
            <a:ext cx="32015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09850"/>
      </p:ext>
    </p:extLst>
  </p:cSld>
  <p:clrMapOvr>
    <a:masterClrMapping/>
  </p:clrMapOvr>
  <p:transition spd="slow">
    <p:wip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user\Videos\Desktop\ОБЖ дома\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00200"/>
            <a:ext cx="8136904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Захочешь форточку  открыть – 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Старайся осторожней  быть: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подоконник не вставай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стекло не нажимай;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60648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вдруг не выдержит оно?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расколется окно –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свалиться можешь вниз…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тебе такой  сюрприз?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5589240"/>
            <a:ext cx="1057300" cy="11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96984"/>
      </p:ext>
    </p:extLst>
  </p:cSld>
  <p:clrMapOvr>
    <a:masterClrMapping/>
  </p:clrMapOvr>
  <p:transition spd="slow">
    <p:wip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user\Videos\Desktop\ОБЖ дома\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01417"/>
            <a:ext cx="7848872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газ зажигать не умеешь,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подходи, иль потом пожалеешь…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опасно к плите приближаться: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она загореться, взорваться!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266435"/>
            <a:ext cx="1489348" cy="12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23410"/>
      </p:ext>
    </p:extLst>
  </p:cSld>
  <p:clrMapOvr>
    <a:masterClrMapping/>
  </p:clrMapOvr>
  <p:transition spd="slow">
    <p:wip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user\Videos\Desktop\ОБЖ дома\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728104"/>
            <a:ext cx="8064896" cy="51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Друг, по перилам  опасно  кататься!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качнуться, не удержаться.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собой не рискуй, НЕ катайся,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 ступенькам спокойно спускайся!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88640"/>
            <a:ext cx="1633364" cy="14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92895"/>
      </p:ext>
    </p:extLst>
  </p:cSld>
  <p:clrMapOvr>
    <a:masterClrMapping/>
  </p:clrMapOvr>
  <p:transition spd="slow">
    <p:wip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C:\Users\user\Videos\Desktop\ОБЖ дома\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8965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2068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позвонил звонок,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 сперва в глазок,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кто пришёл, узнай,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чужим – не открывай!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глазка, тогда: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же там?» – проси всегда,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 станут отвечать –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Дверь не надо открывать!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933056"/>
            <a:ext cx="1988736" cy="23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8654"/>
      </p:ext>
    </p:extLst>
  </p:cSld>
  <p:clrMapOvr>
    <a:masterClrMapping/>
  </p:clrMapOvr>
  <p:transition spd="slow">
    <p:wip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C:\Users\user\Videos\Desktop\ОБЖ дома\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56095"/>
            <a:ext cx="8064896" cy="50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телефон звонит,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Чужой в трубку говорит: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дома взрослых нет,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веди ни с кем бесед!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88640"/>
            <a:ext cx="1440160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51010"/>
      </p:ext>
    </p:extLst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user\Videos\Desktop\ОБЖ дома\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1"/>
            <a:ext cx="4320480" cy="66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692696"/>
            <a:ext cx="4392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квартира твоя высоко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добираться  домой нелегко,</a:t>
            </a:r>
            <a:b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Пользуйся лифтом, </a:t>
            </a:r>
          </a:p>
          <a:p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но только УЧТИ!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лифт с незнакомым-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НЕ ЗАХОДИ!</a:t>
            </a:r>
          </a:p>
          <a:p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Могут обидеть тебя, </a:t>
            </a:r>
          </a:p>
          <a:p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напугать…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 серьёзно,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мой друг, пострадать…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осторожней, </a:t>
            </a:r>
          </a:p>
          <a:p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всегда берегись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незнакомыми в лифт</a:t>
            </a:r>
          </a:p>
          <a:p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НЕ  САДИСЬ!</a:t>
            </a:r>
            <a:endParaRPr lang="ru-RU" sz="2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Videos\Desktop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027" y="5709454"/>
            <a:ext cx="985292" cy="10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8060"/>
      </p:ext>
    </p:extLst>
  </p:cSld>
  <p:clrMapOvr>
    <a:masterClrMapping/>
  </p:clrMapOvr>
  <p:transition spd="slow">
    <p:wip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Arial"/>
        <a:cs typeface="Arial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Executive</Template>
  <Company>Krokoz™</Company>
  <PresentationFormat>On-screen Show (4:3)</PresentationFormat>
  <Paragraphs>85</Paragraphs>
  <Slides>15</Slides>
  <Notes>0</Notes>
  <TotalTime>109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6">
      <vt:lpstr>Исполнительная</vt:lpstr>
      <vt:lpstr>Правила безопасностиДОМА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З А П О М Н И 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Правила безопасности ДОМА</dc:title>
  <dc:creator>user</dc:creator>
  <cp:lastModifiedBy>Tomar</cp:lastModifiedBy>
  <cp:revision>16</cp:revision>
  <dcterms:created xsi:type="dcterms:W3CDTF">2015-06-17T11:12:53Z</dcterms:created>
  <dcterms:modified xsi:type="dcterms:W3CDTF">2020-04-04T06:31:36Z</dcterms:modified>
</cp:coreProperties>
</file>